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4.jpg" ContentType="image/jpg"/>
  <Override PartName="/ppt/notesSlides/notesSlide5.xml" ContentType="application/vnd.openxmlformats-officedocument.presentationml.notesSlide+xml"/>
  <Override PartName="/ppt/media/image5.jpg" ContentType="image/jpg"/>
  <Override PartName="/ppt/notesSlides/notesSlide6.xml" ContentType="application/vnd.openxmlformats-officedocument.presentationml.notesSlide+xml"/>
  <Override PartName="/ppt/media/image6.jpg" ContentType="image/jpg"/>
  <Override PartName="/ppt/notesSlides/notesSlide7.xml" ContentType="application/vnd.openxmlformats-officedocument.presentationml.notesSlide+xml"/>
  <Override PartName="/ppt/media/image7.jpg" ContentType="image/jpg"/>
  <Override PartName="/ppt/notesSlides/notesSlide8.xml" ContentType="application/vnd.openxmlformats-officedocument.presentationml.notesSlide+xml"/>
  <Override PartName="/ppt/media/image8.jpg" ContentType="image/jpg"/>
  <Override PartName="/ppt/notesSlides/notesSlide9.xml" ContentType="application/vnd.openxmlformats-officedocument.presentationml.notesSlide+xml"/>
  <Override PartName="/ppt/media/image9.jpg" ContentType="image/jpg"/>
  <Override PartName="/ppt/notesSlides/notesSlide10.xml" ContentType="application/vnd.openxmlformats-officedocument.presentationml.notesSlide+xml"/>
  <Override PartName="/ppt/media/image10.jpg" ContentType="image/jpg"/>
  <Override PartName="/ppt/notesSlides/notesSlide11.xml" ContentType="application/vnd.openxmlformats-officedocument.presentationml.notesSlide+xml"/>
  <Override PartName="/ppt/media/image11.jpg" ContentType="image/jpg"/>
  <Override PartName="/ppt/notesSlides/notesSlide12.xml" ContentType="application/vnd.openxmlformats-officedocument.presentationml.notesSlide+xml"/>
  <Override PartName="/ppt/media/image12.jpg" ContentType="image/jpg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599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AOqdCNjq-x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jksmuseum.nl/nl/stories/in-detail/story/nachtwacht-in-detai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Shape 0">
            <a:hlinkClick r:id="rId4"/>
          </p:cNvPr>
          <p:cNvSpPr/>
          <p:nvPr/>
        </p:nvSpPr>
        <p:spPr>
          <a:xfrm>
            <a:off x="4507992" y="1197864"/>
            <a:ext cx="7315200" cy="41148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</Words>
  <Application>Microsoft Macintosh PowerPoint</Application>
  <PresentationFormat>Breedbeeld</PresentationFormat>
  <Paragraphs>13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5" baseType="lpstr"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Jelle Post</cp:lastModifiedBy>
  <cp:revision>3</cp:revision>
  <dcterms:created xsi:type="dcterms:W3CDTF">2026-08-24T09:20:20Z</dcterms:created>
  <dcterms:modified xsi:type="dcterms:W3CDTF">2026-08-26T07:55:42Z</dcterms:modified>
</cp:coreProperties>
</file>